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</p:sldMasterIdLst>
  <p:notesMasterIdLst>
    <p:notesMasterId r:id="rId18"/>
  </p:notesMasterIdLst>
  <p:sldIdLst>
    <p:sldId id="256" r:id="rId5"/>
    <p:sldId id="273" r:id="rId6"/>
    <p:sldId id="2829" r:id="rId7"/>
    <p:sldId id="2833" r:id="rId8"/>
    <p:sldId id="2830" r:id="rId9"/>
    <p:sldId id="2831" r:id="rId10"/>
    <p:sldId id="2847" r:id="rId11"/>
    <p:sldId id="2834" r:id="rId12"/>
    <p:sldId id="2846" r:id="rId13"/>
    <p:sldId id="2844" r:id="rId14"/>
    <p:sldId id="2839" r:id="rId15"/>
    <p:sldId id="2845" r:id="rId16"/>
    <p:sldId id="284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8248F8-DDBC-1DD5-24A4-447C18CD0633}" name="Eric Rutgers" initials="ER" userId="S::eric.rutgers@FNV.NL::968a78f9-ea6e-4308-a09e-c8e1009acf5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Rutgers" initials="ER" lastIdx="8" clrIdx="0">
    <p:extLst>
      <p:ext uri="{19B8F6BF-5375-455C-9EA6-DF929625EA0E}">
        <p15:presenceInfo xmlns:p15="http://schemas.microsoft.com/office/powerpoint/2012/main" userId="S::eric.rutgers@FNV.NL::968a78f9-ea6e-4308-a09e-c8e1009acf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80"/>
    <a:srgbClr val="CF6519"/>
    <a:srgbClr val="3CA5D3"/>
    <a:srgbClr val="244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C64B37-7A03-40DD-9ED6-B19A7B729172}" v="16" dt="2024-11-14T09:07:28.3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61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9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Rutgers" userId="968a78f9-ea6e-4308-a09e-c8e1009acf50" providerId="ADAL" clId="{5545D576-0AC8-4931-82D1-215A28D9A135}"/>
    <pc:docChg chg="custSel modSld">
      <pc:chgData name="Eric Rutgers" userId="968a78f9-ea6e-4308-a09e-c8e1009acf50" providerId="ADAL" clId="{5545D576-0AC8-4931-82D1-215A28D9A135}" dt="2023-11-17T15:55:22.506" v="157" actId="14100"/>
      <pc:docMkLst>
        <pc:docMk/>
      </pc:docMkLst>
      <pc:sldChg chg="modSp mod">
        <pc:chgData name="Eric Rutgers" userId="968a78f9-ea6e-4308-a09e-c8e1009acf50" providerId="ADAL" clId="{5545D576-0AC8-4931-82D1-215A28D9A135}" dt="2023-11-17T14:03:11.964" v="103" actId="6549"/>
        <pc:sldMkLst>
          <pc:docMk/>
          <pc:sldMk cId="3017232820" sldId="260"/>
        </pc:sldMkLst>
        <pc:spChg chg="mod">
          <ac:chgData name="Eric Rutgers" userId="968a78f9-ea6e-4308-a09e-c8e1009acf50" providerId="ADAL" clId="{5545D576-0AC8-4931-82D1-215A28D9A135}" dt="2023-11-17T14:03:11.964" v="103" actId="6549"/>
          <ac:spMkLst>
            <pc:docMk/>
            <pc:sldMk cId="3017232820" sldId="260"/>
            <ac:spMk id="3" creationId="{F73C9B42-4118-77C1-3A60-7EA6A8EC5330}"/>
          </ac:spMkLst>
        </pc:spChg>
      </pc:sldChg>
      <pc:sldChg chg="modSp mod">
        <pc:chgData name="Eric Rutgers" userId="968a78f9-ea6e-4308-a09e-c8e1009acf50" providerId="ADAL" clId="{5545D576-0AC8-4931-82D1-215A28D9A135}" dt="2023-11-17T11:08:29.886" v="99" actId="20577"/>
        <pc:sldMkLst>
          <pc:docMk/>
          <pc:sldMk cId="2418626117" sldId="273"/>
        </pc:sldMkLst>
        <pc:spChg chg="mod">
          <ac:chgData name="Eric Rutgers" userId="968a78f9-ea6e-4308-a09e-c8e1009acf50" providerId="ADAL" clId="{5545D576-0AC8-4931-82D1-215A28D9A135}" dt="2023-11-17T11:08:29.886" v="99" actId="20577"/>
          <ac:spMkLst>
            <pc:docMk/>
            <pc:sldMk cId="2418626117" sldId="273"/>
            <ac:spMk id="3" creationId="{165DB3CC-7D76-2607-5D6A-8FD88DFB044B}"/>
          </ac:spMkLst>
        </pc:spChg>
      </pc:sldChg>
      <pc:sldChg chg="addSp delSp modSp mod">
        <pc:chgData name="Eric Rutgers" userId="968a78f9-ea6e-4308-a09e-c8e1009acf50" providerId="ADAL" clId="{5545D576-0AC8-4931-82D1-215A28D9A135}" dt="2023-11-17T15:55:22.506" v="157" actId="14100"/>
        <pc:sldMkLst>
          <pc:docMk/>
          <pc:sldMk cId="2328503511" sldId="2829"/>
        </pc:sldMkLst>
        <pc:spChg chg="mod">
          <ac:chgData name="Eric Rutgers" userId="968a78f9-ea6e-4308-a09e-c8e1009acf50" providerId="ADAL" clId="{5545D576-0AC8-4931-82D1-215A28D9A135}" dt="2023-11-17T15:54:34.414" v="154" actId="6549"/>
          <ac:spMkLst>
            <pc:docMk/>
            <pc:sldMk cId="2328503511" sldId="2829"/>
            <ac:spMk id="3" creationId="{D35EEA23-5F42-32F0-2644-D1C80A6F2C61}"/>
          </ac:spMkLst>
        </pc:spChg>
        <pc:spChg chg="del">
          <ac:chgData name="Eric Rutgers" userId="968a78f9-ea6e-4308-a09e-c8e1009acf50" providerId="ADAL" clId="{5545D576-0AC8-4931-82D1-215A28D9A135}" dt="2023-11-17T15:41:17.955" v="110" actId="478"/>
          <ac:spMkLst>
            <pc:docMk/>
            <pc:sldMk cId="2328503511" sldId="2829"/>
            <ac:spMk id="6" creationId="{EC8DBF2F-E55C-B116-F15A-6D320806A6FD}"/>
          </ac:spMkLst>
        </pc:spChg>
        <pc:picChg chg="del">
          <ac:chgData name="Eric Rutgers" userId="968a78f9-ea6e-4308-a09e-c8e1009acf50" providerId="ADAL" clId="{5545D576-0AC8-4931-82D1-215A28D9A135}" dt="2023-11-17T15:40:58.985" v="106" actId="478"/>
          <ac:picMkLst>
            <pc:docMk/>
            <pc:sldMk cId="2328503511" sldId="2829"/>
            <ac:picMk id="5" creationId="{105661AF-CCD8-314F-7EC7-54B83474413D}"/>
          </ac:picMkLst>
        </pc:picChg>
        <pc:picChg chg="add mod">
          <ac:chgData name="Eric Rutgers" userId="968a78f9-ea6e-4308-a09e-c8e1009acf50" providerId="ADAL" clId="{5545D576-0AC8-4931-82D1-215A28D9A135}" dt="2023-11-17T15:55:22.506" v="157" actId="14100"/>
          <ac:picMkLst>
            <pc:docMk/>
            <pc:sldMk cId="2328503511" sldId="2829"/>
            <ac:picMk id="7" creationId="{8BA72890-0F7E-C61F-791C-95648D705AD2}"/>
          </ac:picMkLst>
        </pc:picChg>
      </pc:sldChg>
      <pc:sldChg chg="modSp mod">
        <pc:chgData name="Eric Rutgers" userId="968a78f9-ea6e-4308-a09e-c8e1009acf50" providerId="ADAL" clId="{5545D576-0AC8-4931-82D1-215A28D9A135}" dt="2023-11-17T11:08:20.374" v="90" actId="20577"/>
        <pc:sldMkLst>
          <pc:docMk/>
          <pc:sldMk cId="1436031684" sldId="2831"/>
        </pc:sldMkLst>
        <pc:spChg chg="mod">
          <ac:chgData name="Eric Rutgers" userId="968a78f9-ea6e-4308-a09e-c8e1009acf50" providerId="ADAL" clId="{5545D576-0AC8-4931-82D1-215A28D9A135}" dt="2023-11-17T11:08:20.374" v="90" actId="20577"/>
          <ac:spMkLst>
            <pc:docMk/>
            <pc:sldMk cId="1436031684" sldId="2831"/>
            <ac:spMk id="2" creationId="{0F071ADC-EED2-9419-7E16-C41B1D359B46}"/>
          </ac:spMkLst>
        </pc:spChg>
      </pc:sldChg>
      <pc:sldChg chg="modSp mod">
        <pc:chgData name="Eric Rutgers" userId="968a78f9-ea6e-4308-a09e-c8e1009acf50" providerId="ADAL" clId="{5545D576-0AC8-4931-82D1-215A28D9A135}" dt="2023-11-17T10:17:15.378" v="0" actId="115"/>
        <pc:sldMkLst>
          <pc:docMk/>
          <pc:sldMk cId="127774656" sldId="2835"/>
        </pc:sldMkLst>
        <pc:spChg chg="mod">
          <ac:chgData name="Eric Rutgers" userId="968a78f9-ea6e-4308-a09e-c8e1009acf50" providerId="ADAL" clId="{5545D576-0AC8-4931-82D1-215A28D9A135}" dt="2023-11-17T10:17:15.378" v="0" actId="115"/>
          <ac:spMkLst>
            <pc:docMk/>
            <pc:sldMk cId="127774656" sldId="2835"/>
            <ac:spMk id="2" creationId="{0F071ADC-EED2-9419-7E16-C41B1D359B46}"/>
          </ac:spMkLst>
        </pc:spChg>
      </pc:sldChg>
    </pc:docChg>
  </pc:docChgLst>
  <pc:docChgLst>
    <pc:chgData name="Eric Rutgers" userId="968a78f9-ea6e-4308-a09e-c8e1009acf50" providerId="ADAL" clId="{DBC64B37-7A03-40DD-9ED6-B19A7B729172}"/>
    <pc:docChg chg="undo redo custSel addSld delSld modSld sldOrd">
      <pc:chgData name="Eric Rutgers" userId="968a78f9-ea6e-4308-a09e-c8e1009acf50" providerId="ADAL" clId="{DBC64B37-7A03-40DD-9ED6-B19A7B729172}" dt="2024-11-14T15:13:58.093" v="7956" actId="113"/>
      <pc:docMkLst>
        <pc:docMk/>
      </pc:docMkLst>
      <pc:sldChg chg="modSp mod">
        <pc:chgData name="Eric Rutgers" userId="968a78f9-ea6e-4308-a09e-c8e1009acf50" providerId="ADAL" clId="{DBC64B37-7A03-40DD-9ED6-B19A7B729172}" dt="2024-10-21T15:35:37.883" v="371" actId="6549"/>
        <pc:sldMkLst>
          <pc:docMk/>
          <pc:sldMk cId="3250355922" sldId="256"/>
        </pc:sldMkLst>
        <pc:spChg chg="mod">
          <ac:chgData name="Eric Rutgers" userId="968a78f9-ea6e-4308-a09e-c8e1009acf50" providerId="ADAL" clId="{DBC64B37-7A03-40DD-9ED6-B19A7B729172}" dt="2024-10-21T15:35:37.883" v="371" actId="6549"/>
          <ac:spMkLst>
            <pc:docMk/>
            <pc:sldMk cId="3250355922" sldId="256"/>
            <ac:spMk id="3" creationId="{B2BC9603-5F27-4715-B235-FDA1569F5956}"/>
          </ac:spMkLst>
        </pc:spChg>
      </pc:sldChg>
      <pc:sldChg chg="del">
        <pc:chgData name="Eric Rutgers" userId="968a78f9-ea6e-4308-a09e-c8e1009acf50" providerId="ADAL" clId="{DBC64B37-7A03-40DD-9ED6-B19A7B729172}" dt="2024-10-21T15:48:10.515" v="874" actId="47"/>
        <pc:sldMkLst>
          <pc:docMk/>
          <pc:sldMk cId="1049584356" sldId="258"/>
        </pc:sldMkLst>
      </pc:sldChg>
      <pc:sldChg chg="modSp del mod">
        <pc:chgData name="Eric Rutgers" userId="968a78f9-ea6e-4308-a09e-c8e1009acf50" providerId="ADAL" clId="{DBC64B37-7A03-40DD-9ED6-B19A7B729172}" dt="2024-11-14T14:09:35.009" v="6510" actId="47"/>
        <pc:sldMkLst>
          <pc:docMk/>
          <pc:sldMk cId="1902053094" sldId="260"/>
        </pc:sldMkLst>
        <pc:spChg chg="mod">
          <ac:chgData name="Eric Rutgers" userId="968a78f9-ea6e-4308-a09e-c8e1009acf50" providerId="ADAL" clId="{DBC64B37-7A03-40DD-9ED6-B19A7B729172}" dt="2024-11-14T09:15:35.393" v="6453" actId="20577"/>
          <ac:spMkLst>
            <pc:docMk/>
            <pc:sldMk cId="1902053094" sldId="260"/>
            <ac:spMk id="3" creationId="{F73C9B42-4118-77C1-3A60-7EA6A8EC5330}"/>
          </ac:spMkLst>
        </pc:spChg>
      </pc:sldChg>
      <pc:sldChg chg="modSp del mod">
        <pc:chgData name="Eric Rutgers" userId="968a78f9-ea6e-4308-a09e-c8e1009acf50" providerId="ADAL" clId="{DBC64B37-7A03-40DD-9ED6-B19A7B729172}" dt="2024-10-24T13:20:02.121" v="5543" actId="2696"/>
        <pc:sldMkLst>
          <pc:docMk/>
          <pc:sldMk cId="3017232820" sldId="260"/>
        </pc:sldMkLst>
        <pc:spChg chg="mod">
          <ac:chgData name="Eric Rutgers" userId="968a78f9-ea6e-4308-a09e-c8e1009acf50" providerId="ADAL" clId="{DBC64B37-7A03-40DD-9ED6-B19A7B729172}" dt="2024-10-21T15:47:42.545" v="848" actId="14100"/>
          <ac:spMkLst>
            <pc:docMk/>
            <pc:sldMk cId="3017232820" sldId="260"/>
            <ac:spMk id="2" creationId="{A0188367-78C6-6295-D04A-F6F2E9A6250E}"/>
          </ac:spMkLst>
        </pc:spChg>
        <pc:spChg chg="mod">
          <ac:chgData name="Eric Rutgers" userId="968a78f9-ea6e-4308-a09e-c8e1009acf50" providerId="ADAL" clId="{DBC64B37-7A03-40DD-9ED6-B19A7B729172}" dt="2024-10-21T15:47:08.427" v="774" actId="13926"/>
          <ac:spMkLst>
            <pc:docMk/>
            <pc:sldMk cId="3017232820" sldId="260"/>
            <ac:spMk id="3" creationId="{F73C9B42-4118-77C1-3A60-7EA6A8EC5330}"/>
          </ac:spMkLst>
        </pc:spChg>
      </pc:sldChg>
      <pc:sldChg chg="del">
        <pc:chgData name="Eric Rutgers" userId="968a78f9-ea6e-4308-a09e-c8e1009acf50" providerId="ADAL" clId="{DBC64B37-7A03-40DD-9ED6-B19A7B729172}" dt="2024-10-21T18:31:17.864" v="5496" actId="47"/>
        <pc:sldMkLst>
          <pc:docMk/>
          <pc:sldMk cId="3796445221" sldId="264"/>
        </pc:sldMkLst>
      </pc:sldChg>
      <pc:sldChg chg="modSp mod">
        <pc:chgData name="Eric Rutgers" userId="968a78f9-ea6e-4308-a09e-c8e1009acf50" providerId="ADAL" clId="{DBC64B37-7A03-40DD-9ED6-B19A7B729172}" dt="2024-11-14T14:35:59.642" v="6738" actId="6549"/>
        <pc:sldMkLst>
          <pc:docMk/>
          <pc:sldMk cId="2418626117" sldId="273"/>
        </pc:sldMkLst>
        <pc:spChg chg="mod">
          <ac:chgData name="Eric Rutgers" userId="968a78f9-ea6e-4308-a09e-c8e1009acf50" providerId="ADAL" clId="{DBC64B37-7A03-40DD-9ED6-B19A7B729172}" dt="2024-11-14T14:35:59.642" v="6738" actId="6549"/>
          <ac:spMkLst>
            <pc:docMk/>
            <pc:sldMk cId="2418626117" sldId="273"/>
            <ac:spMk id="3" creationId="{165DB3CC-7D76-2607-5D6A-8FD88DFB044B}"/>
          </ac:spMkLst>
        </pc:spChg>
      </pc:sldChg>
      <pc:sldChg chg="addSp delSp modSp mod">
        <pc:chgData name="Eric Rutgers" userId="968a78f9-ea6e-4308-a09e-c8e1009acf50" providerId="ADAL" clId="{DBC64B37-7A03-40DD-9ED6-B19A7B729172}" dt="2024-11-14T09:10:57.526" v="6352" actId="12385"/>
        <pc:sldMkLst>
          <pc:docMk/>
          <pc:sldMk cId="1063046906" sldId="2829"/>
        </pc:sldMkLst>
        <pc:spChg chg="mod">
          <ac:chgData name="Eric Rutgers" userId="968a78f9-ea6e-4308-a09e-c8e1009acf50" providerId="ADAL" clId="{DBC64B37-7A03-40DD-9ED6-B19A7B729172}" dt="2024-11-14T09:01:50.927" v="6176" actId="6549"/>
          <ac:spMkLst>
            <pc:docMk/>
            <pc:sldMk cId="1063046906" sldId="2829"/>
            <ac:spMk id="3" creationId="{D35EEA23-5F42-32F0-2644-D1C80A6F2C61}"/>
          </ac:spMkLst>
        </pc:spChg>
        <pc:spChg chg="add del mod">
          <ac:chgData name="Eric Rutgers" userId="968a78f9-ea6e-4308-a09e-c8e1009acf50" providerId="ADAL" clId="{DBC64B37-7A03-40DD-9ED6-B19A7B729172}" dt="2024-11-14T09:06:34.531" v="6287"/>
          <ac:spMkLst>
            <pc:docMk/>
            <pc:sldMk cId="1063046906" sldId="2829"/>
            <ac:spMk id="6" creationId="{CF6296C7-18AE-B3A1-62C8-1091F47D9669}"/>
          </ac:spMkLst>
        </pc:spChg>
        <pc:graphicFrameChg chg="add mod modGraphic">
          <ac:chgData name="Eric Rutgers" userId="968a78f9-ea6e-4308-a09e-c8e1009acf50" providerId="ADAL" clId="{DBC64B37-7A03-40DD-9ED6-B19A7B729172}" dt="2024-11-14T09:10:57.526" v="6352" actId="12385"/>
          <ac:graphicFrameMkLst>
            <pc:docMk/>
            <pc:sldMk cId="1063046906" sldId="2829"/>
            <ac:graphicFrameMk id="8" creationId="{84419BA1-4FEC-2CC3-0DEE-1426BCBE3F47}"/>
          </ac:graphicFrameMkLst>
        </pc:graphicFrameChg>
        <pc:picChg chg="add mod">
          <ac:chgData name="Eric Rutgers" userId="968a78f9-ea6e-4308-a09e-c8e1009acf50" providerId="ADAL" clId="{DBC64B37-7A03-40DD-9ED6-B19A7B729172}" dt="2024-11-14T09:01:57.971" v="6177" actId="14100"/>
          <ac:picMkLst>
            <pc:docMk/>
            <pc:sldMk cId="1063046906" sldId="2829"/>
            <ac:picMk id="5" creationId="{51208F6D-A287-A266-4D80-B041A3A23D8B}"/>
          </ac:picMkLst>
        </pc:picChg>
        <pc:picChg chg="del">
          <ac:chgData name="Eric Rutgers" userId="968a78f9-ea6e-4308-a09e-c8e1009acf50" providerId="ADAL" clId="{DBC64B37-7A03-40DD-9ED6-B19A7B729172}" dt="2024-11-14T09:00:25.926" v="6167" actId="478"/>
          <ac:picMkLst>
            <pc:docMk/>
            <pc:sldMk cId="1063046906" sldId="2829"/>
            <ac:picMk id="7" creationId="{8BA72890-0F7E-C61F-791C-95648D705AD2}"/>
          </ac:picMkLst>
        </pc:picChg>
      </pc:sldChg>
      <pc:sldChg chg="modSp del mod">
        <pc:chgData name="Eric Rutgers" userId="968a78f9-ea6e-4308-a09e-c8e1009acf50" providerId="ADAL" clId="{DBC64B37-7A03-40DD-9ED6-B19A7B729172}" dt="2024-10-24T13:20:02.121" v="5543" actId="2696"/>
        <pc:sldMkLst>
          <pc:docMk/>
          <pc:sldMk cId="2328503511" sldId="2829"/>
        </pc:sldMkLst>
        <pc:spChg chg="mod">
          <ac:chgData name="Eric Rutgers" userId="968a78f9-ea6e-4308-a09e-c8e1009acf50" providerId="ADAL" clId="{DBC64B37-7A03-40DD-9ED6-B19A7B729172}" dt="2024-10-21T15:20:03.018" v="30" actId="20577"/>
          <ac:spMkLst>
            <pc:docMk/>
            <pc:sldMk cId="2328503511" sldId="2829"/>
            <ac:spMk id="2" creationId="{89E95ED6-AC51-1A20-A057-A9B1B0262C05}"/>
          </ac:spMkLst>
        </pc:spChg>
        <pc:spChg chg="mod">
          <ac:chgData name="Eric Rutgers" userId="968a78f9-ea6e-4308-a09e-c8e1009acf50" providerId="ADAL" clId="{DBC64B37-7A03-40DD-9ED6-B19A7B729172}" dt="2024-10-21T15:19:36.785" v="29" actId="13926"/>
          <ac:spMkLst>
            <pc:docMk/>
            <pc:sldMk cId="2328503511" sldId="2829"/>
            <ac:spMk id="3" creationId="{D35EEA23-5F42-32F0-2644-D1C80A6F2C61}"/>
          </ac:spMkLst>
        </pc:spChg>
      </pc:sldChg>
      <pc:sldChg chg="modSp mod">
        <pc:chgData name="Eric Rutgers" userId="968a78f9-ea6e-4308-a09e-c8e1009acf50" providerId="ADAL" clId="{DBC64B37-7A03-40DD-9ED6-B19A7B729172}" dt="2024-11-14T14:35:20.026" v="6735" actId="12"/>
        <pc:sldMkLst>
          <pc:docMk/>
          <pc:sldMk cId="801404874" sldId="2830"/>
        </pc:sldMkLst>
        <pc:spChg chg="mod">
          <ac:chgData name="Eric Rutgers" userId="968a78f9-ea6e-4308-a09e-c8e1009acf50" providerId="ADAL" clId="{DBC64B37-7A03-40DD-9ED6-B19A7B729172}" dt="2024-11-14T14:35:20.026" v="6735" actId="12"/>
          <ac:spMkLst>
            <pc:docMk/>
            <pc:sldMk cId="801404874" sldId="2830"/>
            <ac:spMk id="3" creationId="{538C6C1B-87C6-9A09-89D7-931C61037F45}"/>
          </ac:spMkLst>
        </pc:spChg>
      </pc:sldChg>
      <pc:sldChg chg="modSp mod ord">
        <pc:chgData name="Eric Rutgers" userId="968a78f9-ea6e-4308-a09e-c8e1009acf50" providerId="ADAL" clId="{DBC64B37-7A03-40DD-9ED6-B19A7B729172}" dt="2024-11-14T14:35:33.117" v="6737" actId="12"/>
        <pc:sldMkLst>
          <pc:docMk/>
          <pc:sldMk cId="1436031684" sldId="2831"/>
        </pc:sldMkLst>
        <pc:spChg chg="mod">
          <ac:chgData name="Eric Rutgers" userId="968a78f9-ea6e-4308-a09e-c8e1009acf50" providerId="ADAL" clId="{DBC64B37-7A03-40DD-9ED6-B19A7B729172}" dt="2024-11-14T14:35:33.117" v="6737" actId="12"/>
          <ac:spMkLst>
            <pc:docMk/>
            <pc:sldMk cId="1436031684" sldId="2831"/>
            <ac:spMk id="3" creationId="{538C6C1B-87C6-9A09-89D7-931C61037F45}"/>
          </ac:spMkLst>
        </pc:spChg>
      </pc:sldChg>
      <pc:sldChg chg="modSp del mod">
        <pc:chgData name="Eric Rutgers" userId="968a78f9-ea6e-4308-a09e-c8e1009acf50" providerId="ADAL" clId="{DBC64B37-7A03-40DD-9ED6-B19A7B729172}" dt="2024-10-24T13:20:02.121" v="5543" actId="2696"/>
        <pc:sldMkLst>
          <pc:docMk/>
          <pc:sldMk cId="1595865918" sldId="2833"/>
        </pc:sldMkLst>
        <pc:spChg chg="mod">
          <ac:chgData name="Eric Rutgers" userId="968a78f9-ea6e-4308-a09e-c8e1009acf50" providerId="ADAL" clId="{DBC64B37-7A03-40DD-9ED6-B19A7B729172}" dt="2024-10-21T15:48:02.295" v="873" actId="20577"/>
          <ac:spMkLst>
            <pc:docMk/>
            <pc:sldMk cId="1595865918" sldId="2833"/>
            <ac:spMk id="2" creationId="{015A6639-408D-C171-5565-F026DE5E4412}"/>
          </ac:spMkLst>
        </pc:spChg>
        <pc:spChg chg="mod">
          <ac:chgData name="Eric Rutgers" userId="968a78f9-ea6e-4308-a09e-c8e1009acf50" providerId="ADAL" clId="{DBC64B37-7A03-40DD-9ED6-B19A7B729172}" dt="2024-10-21T15:29:12.819" v="314" actId="20577"/>
          <ac:spMkLst>
            <pc:docMk/>
            <pc:sldMk cId="1595865918" sldId="2833"/>
            <ac:spMk id="3" creationId="{EFF0BEB1-C4A4-6A64-FDC0-A1FD75C2A122}"/>
          </ac:spMkLst>
        </pc:spChg>
      </pc:sldChg>
      <pc:sldChg chg="modSp mod">
        <pc:chgData name="Eric Rutgers" userId="968a78f9-ea6e-4308-a09e-c8e1009acf50" providerId="ADAL" clId="{DBC64B37-7A03-40DD-9ED6-B19A7B729172}" dt="2024-11-14T14:36:51.148" v="6743" actId="12"/>
        <pc:sldMkLst>
          <pc:docMk/>
          <pc:sldMk cId="3982592071" sldId="2833"/>
        </pc:sldMkLst>
        <pc:spChg chg="mod">
          <ac:chgData name="Eric Rutgers" userId="968a78f9-ea6e-4308-a09e-c8e1009acf50" providerId="ADAL" clId="{DBC64B37-7A03-40DD-9ED6-B19A7B729172}" dt="2024-11-14T14:36:51.148" v="6743" actId="12"/>
          <ac:spMkLst>
            <pc:docMk/>
            <pc:sldMk cId="3982592071" sldId="2833"/>
            <ac:spMk id="3" creationId="{EFF0BEB1-C4A4-6A64-FDC0-A1FD75C2A122}"/>
          </ac:spMkLst>
        </pc:spChg>
      </pc:sldChg>
      <pc:sldChg chg="modSp mod">
        <pc:chgData name="Eric Rutgers" userId="968a78f9-ea6e-4308-a09e-c8e1009acf50" providerId="ADAL" clId="{DBC64B37-7A03-40DD-9ED6-B19A7B729172}" dt="2024-11-14T14:37:36.999" v="6747" actId="12"/>
        <pc:sldMkLst>
          <pc:docMk/>
          <pc:sldMk cId="3113875085" sldId="2834"/>
        </pc:sldMkLst>
        <pc:spChg chg="mod">
          <ac:chgData name="Eric Rutgers" userId="968a78f9-ea6e-4308-a09e-c8e1009acf50" providerId="ADAL" clId="{DBC64B37-7A03-40DD-9ED6-B19A7B729172}" dt="2024-10-21T17:28:56.631" v="2611" actId="207"/>
          <ac:spMkLst>
            <pc:docMk/>
            <pc:sldMk cId="3113875085" sldId="2834"/>
            <ac:spMk id="2" creationId="{0F071ADC-EED2-9419-7E16-C41B1D359B46}"/>
          </ac:spMkLst>
        </pc:spChg>
        <pc:spChg chg="mod">
          <ac:chgData name="Eric Rutgers" userId="968a78f9-ea6e-4308-a09e-c8e1009acf50" providerId="ADAL" clId="{DBC64B37-7A03-40DD-9ED6-B19A7B729172}" dt="2024-11-14T14:37:36.999" v="6747" actId="12"/>
          <ac:spMkLst>
            <pc:docMk/>
            <pc:sldMk cId="3113875085" sldId="2834"/>
            <ac:spMk id="3" creationId="{538C6C1B-87C6-9A09-89D7-931C61037F45}"/>
          </ac:spMkLst>
        </pc:spChg>
      </pc:sldChg>
      <pc:sldChg chg="del">
        <pc:chgData name="Eric Rutgers" userId="968a78f9-ea6e-4308-a09e-c8e1009acf50" providerId="ADAL" clId="{DBC64B37-7A03-40DD-9ED6-B19A7B729172}" dt="2024-10-21T18:30:50.977" v="5494" actId="47"/>
        <pc:sldMkLst>
          <pc:docMk/>
          <pc:sldMk cId="127774656" sldId="2835"/>
        </pc:sldMkLst>
      </pc:sldChg>
      <pc:sldChg chg="add del">
        <pc:chgData name="Eric Rutgers" userId="968a78f9-ea6e-4308-a09e-c8e1009acf50" providerId="ADAL" clId="{DBC64B37-7A03-40DD-9ED6-B19A7B729172}" dt="2024-10-24T13:24:32.835" v="5557" actId="47"/>
        <pc:sldMkLst>
          <pc:docMk/>
          <pc:sldMk cId="4268796801" sldId="2836"/>
        </pc:sldMkLst>
      </pc:sldChg>
      <pc:sldChg chg="del">
        <pc:chgData name="Eric Rutgers" userId="968a78f9-ea6e-4308-a09e-c8e1009acf50" providerId="ADAL" clId="{DBC64B37-7A03-40DD-9ED6-B19A7B729172}" dt="2024-10-21T18:31:02.360" v="5495" actId="47"/>
        <pc:sldMkLst>
          <pc:docMk/>
          <pc:sldMk cId="83185344" sldId="2837"/>
        </pc:sldMkLst>
      </pc:sldChg>
      <pc:sldChg chg="add del ord">
        <pc:chgData name="Eric Rutgers" userId="968a78f9-ea6e-4308-a09e-c8e1009acf50" providerId="ADAL" clId="{DBC64B37-7A03-40DD-9ED6-B19A7B729172}" dt="2024-10-24T13:24:32.179" v="5556" actId="47"/>
        <pc:sldMkLst>
          <pc:docMk/>
          <pc:sldMk cId="194105896" sldId="2838"/>
        </pc:sldMkLst>
      </pc:sldChg>
      <pc:sldChg chg="modSp mod">
        <pc:chgData name="Eric Rutgers" userId="968a78f9-ea6e-4308-a09e-c8e1009acf50" providerId="ADAL" clId="{DBC64B37-7A03-40DD-9ED6-B19A7B729172}" dt="2024-11-14T15:08:23.776" v="7869" actId="27636"/>
        <pc:sldMkLst>
          <pc:docMk/>
          <pc:sldMk cId="302591500" sldId="2839"/>
        </pc:sldMkLst>
        <pc:spChg chg="mod">
          <ac:chgData name="Eric Rutgers" userId="968a78f9-ea6e-4308-a09e-c8e1009acf50" providerId="ADAL" clId="{DBC64B37-7A03-40DD-9ED6-B19A7B729172}" dt="2024-11-04T10:43:48.233" v="5623" actId="20577"/>
          <ac:spMkLst>
            <pc:docMk/>
            <pc:sldMk cId="302591500" sldId="2839"/>
            <ac:spMk id="2" creationId="{0F071ADC-EED2-9419-7E16-C41B1D359B46}"/>
          </ac:spMkLst>
        </pc:spChg>
        <pc:spChg chg="mod">
          <ac:chgData name="Eric Rutgers" userId="968a78f9-ea6e-4308-a09e-c8e1009acf50" providerId="ADAL" clId="{DBC64B37-7A03-40DD-9ED6-B19A7B729172}" dt="2024-11-14T15:08:23.776" v="7869" actId="27636"/>
          <ac:spMkLst>
            <pc:docMk/>
            <pc:sldMk cId="302591500" sldId="2839"/>
            <ac:spMk id="3" creationId="{538C6C1B-87C6-9A09-89D7-931C61037F45}"/>
          </ac:spMkLst>
        </pc:spChg>
      </pc:sldChg>
      <pc:sldChg chg="del">
        <pc:chgData name="Eric Rutgers" userId="968a78f9-ea6e-4308-a09e-c8e1009acf50" providerId="ADAL" clId="{DBC64B37-7A03-40DD-9ED6-B19A7B729172}" dt="2024-10-21T18:30:38.943" v="5493" actId="47"/>
        <pc:sldMkLst>
          <pc:docMk/>
          <pc:sldMk cId="2266409189" sldId="2840"/>
        </pc:sldMkLst>
      </pc:sldChg>
      <pc:sldChg chg="modSp add mod ord">
        <pc:chgData name="Eric Rutgers" userId="968a78f9-ea6e-4308-a09e-c8e1009acf50" providerId="ADAL" clId="{DBC64B37-7A03-40DD-9ED6-B19A7B729172}" dt="2024-11-14T15:11:42.443" v="7897" actId="20577"/>
        <pc:sldMkLst>
          <pc:docMk/>
          <pc:sldMk cId="1881246778" sldId="2841"/>
        </pc:sldMkLst>
        <pc:spChg chg="mod">
          <ac:chgData name="Eric Rutgers" userId="968a78f9-ea6e-4308-a09e-c8e1009acf50" providerId="ADAL" clId="{DBC64B37-7A03-40DD-9ED6-B19A7B729172}" dt="2024-10-21T17:35:28.933" v="2881" actId="20577"/>
          <ac:spMkLst>
            <pc:docMk/>
            <pc:sldMk cId="1881246778" sldId="2841"/>
            <ac:spMk id="2" creationId="{0F071ADC-EED2-9419-7E16-C41B1D359B46}"/>
          </ac:spMkLst>
        </pc:spChg>
        <pc:spChg chg="mod">
          <ac:chgData name="Eric Rutgers" userId="968a78f9-ea6e-4308-a09e-c8e1009acf50" providerId="ADAL" clId="{DBC64B37-7A03-40DD-9ED6-B19A7B729172}" dt="2024-11-14T15:11:42.443" v="7897" actId="20577"/>
          <ac:spMkLst>
            <pc:docMk/>
            <pc:sldMk cId="1881246778" sldId="2841"/>
            <ac:spMk id="3" creationId="{538C6C1B-87C6-9A09-89D7-931C61037F45}"/>
          </ac:spMkLst>
        </pc:spChg>
      </pc:sldChg>
      <pc:sldChg chg="add del">
        <pc:chgData name="Eric Rutgers" userId="968a78f9-ea6e-4308-a09e-c8e1009acf50" providerId="ADAL" clId="{DBC64B37-7A03-40DD-9ED6-B19A7B729172}" dt="2024-10-21T18:30:33.576" v="5492" actId="47"/>
        <pc:sldMkLst>
          <pc:docMk/>
          <pc:sldMk cId="3112878907" sldId="2842"/>
        </pc:sldMkLst>
      </pc:sldChg>
      <pc:sldChg chg="modSp del mod">
        <pc:chgData name="Eric Rutgers" userId="968a78f9-ea6e-4308-a09e-c8e1009acf50" providerId="ADAL" clId="{DBC64B37-7A03-40DD-9ED6-B19A7B729172}" dt="2024-10-21T18:30:25.026" v="5491" actId="47"/>
        <pc:sldMkLst>
          <pc:docMk/>
          <pc:sldMk cId="892027898" sldId="2843"/>
        </pc:sldMkLst>
        <pc:spChg chg="mod">
          <ac:chgData name="Eric Rutgers" userId="968a78f9-ea6e-4308-a09e-c8e1009acf50" providerId="ADAL" clId="{DBC64B37-7A03-40DD-9ED6-B19A7B729172}" dt="2024-10-21T17:16:32.300" v="1932" actId="6549"/>
          <ac:spMkLst>
            <pc:docMk/>
            <pc:sldMk cId="892027898" sldId="2843"/>
            <ac:spMk id="3" creationId="{538C6C1B-87C6-9A09-89D7-931C61037F45}"/>
          </ac:spMkLst>
        </pc:spChg>
      </pc:sldChg>
      <pc:sldChg chg="addSp delSp modSp mod ord">
        <pc:chgData name="Eric Rutgers" userId="968a78f9-ea6e-4308-a09e-c8e1009acf50" providerId="ADAL" clId="{DBC64B37-7A03-40DD-9ED6-B19A7B729172}" dt="2024-11-14T14:15:34.177" v="6567"/>
        <pc:sldMkLst>
          <pc:docMk/>
          <pc:sldMk cId="177519919" sldId="2844"/>
        </pc:sldMkLst>
        <pc:spChg chg="mod">
          <ac:chgData name="Eric Rutgers" userId="968a78f9-ea6e-4308-a09e-c8e1009acf50" providerId="ADAL" clId="{DBC64B37-7A03-40DD-9ED6-B19A7B729172}" dt="2024-10-21T17:50:49.923" v="3579" actId="20577"/>
          <ac:spMkLst>
            <pc:docMk/>
            <pc:sldMk cId="177519919" sldId="2844"/>
            <ac:spMk id="2" creationId="{0F071ADC-EED2-9419-7E16-C41B1D359B46}"/>
          </ac:spMkLst>
        </pc:spChg>
        <pc:spChg chg="del mod">
          <ac:chgData name="Eric Rutgers" userId="968a78f9-ea6e-4308-a09e-c8e1009acf50" providerId="ADAL" clId="{DBC64B37-7A03-40DD-9ED6-B19A7B729172}" dt="2024-10-21T17:51:21.422" v="3582" actId="478"/>
          <ac:spMkLst>
            <pc:docMk/>
            <pc:sldMk cId="177519919" sldId="2844"/>
            <ac:spMk id="3" creationId="{538C6C1B-87C6-9A09-89D7-931C61037F45}"/>
          </ac:spMkLst>
        </pc:spChg>
        <pc:spChg chg="add del mod">
          <ac:chgData name="Eric Rutgers" userId="968a78f9-ea6e-4308-a09e-c8e1009acf50" providerId="ADAL" clId="{DBC64B37-7A03-40DD-9ED6-B19A7B729172}" dt="2024-10-21T17:51:43.672" v="3583" actId="3680"/>
          <ac:spMkLst>
            <pc:docMk/>
            <pc:sldMk cId="177519919" sldId="2844"/>
            <ac:spMk id="5" creationId="{19EFA002-AA99-8D19-02C6-F9F9B1103547}"/>
          </ac:spMkLst>
        </pc:spChg>
        <pc:graphicFrameChg chg="add mod ord modGraphic">
          <ac:chgData name="Eric Rutgers" userId="968a78f9-ea6e-4308-a09e-c8e1009acf50" providerId="ADAL" clId="{DBC64B37-7A03-40DD-9ED6-B19A7B729172}" dt="2024-10-21T18:01:30.774" v="4007" actId="20577"/>
          <ac:graphicFrameMkLst>
            <pc:docMk/>
            <pc:sldMk cId="177519919" sldId="2844"/>
            <ac:graphicFrameMk id="6" creationId="{55BEB6EE-48F9-8280-7462-053D53578494}"/>
          </ac:graphicFrameMkLst>
        </pc:graphicFrameChg>
      </pc:sldChg>
      <pc:sldChg chg="modSp mod ord">
        <pc:chgData name="Eric Rutgers" userId="968a78f9-ea6e-4308-a09e-c8e1009acf50" providerId="ADAL" clId="{DBC64B37-7A03-40DD-9ED6-B19A7B729172}" dt="2024-11-04T10:42:40.182" v="5564"/>
        <pc:sldMkLst>
          <pc:docMk/>
          <pc:sldMk cId="2116226097" sldId="2845"/>
        </pc:sldMkLst>
        <pc:spChg chg="mod">
          <ac:chgData name="Eric Rutgers" userId="968a78f9-ea6e-4308-a09e-c8e1009acf50" providerId="ADAL" clId="{DBC64B37-7A03-40DD-9ED6-B19A7B729172}" dt="2024-10-21T18:02:50.940" v="4117" actId="6549"/>
          <ac:spMkLst>
            <pc:docMk/>
            <pc:sldMk cId="2116226097" sldId="2845"/>
            <ac:spMk id="2" creationId="{0F071ADC-EED2-9419-7E16-C41B1D359B46}"/>
          </ac:spMkLst>
        </pc:spChg>
        <pc:spChg chg="mod">
          <ac:chgData name="Eric Rutgers" userId="968a78f9-ea6e-4308-a09e-c8e1009acf50" providerId="ADAL" clId="{DBC64B37-7A03-40DD-9ED6-B19A7B729172}" dt="2024-10-21T18:13:03.659" v="4983" actId="20577"/>
          <ac:spMkLst>
            <pc:docMk/>
            <pc:sldMk cId="2116226097" sldId="2845"/>
            <ac:spMk id="3" creationId="{538C6C1B-87C6-9A09-89D7-931C61037F45}"/>
          </ac:spMkLst>
        </pc:spChg>
      </pc:sldChg>
      <pc:sldChg chg="modSp mod ord">
        <pc:chgData name="Eric Rutgers" userId="968a78f9-ea6e-4308-a09e-c8e1009acf50" providerId="ADAL" clId="{DBC64B37-7A03-40DD-9ED6-B19A7B729172}" dt="2024-11-14T15:07:37.910" v="7867" actId="6549"/>
        <pc:sldMkLst>
          <pc:docMk/>
          <pc:sldMk cId="2756610727" sldId="2846"/>
        </pc:sldMkLst>
        <pc:spChg chg="mod">
          <ac:chgData name="Eric Rutgers" userId="968a78f9-ea6e-4308-a09e-c8e1009acf50" providerId="ADAL" clId="{DBC64B37-7A03-40DD-9ED6-B19A7B729172}" dt="2024-11-14T14:55:35.396" v="7126" actId="20577"/>
          <ac:spMkLst>
            <pc:docMk/>
            <pc:sldMk cId="2756610727" sldId="2846"/>
            <ac:spMk id="2" creationId="{0F071ADC-EED2-9419-7E16-C41B1D359B46}"/>
          </ac:spMkLst>
        </pc:spChg>
        <pc:spChg chg="mod">
          <ac:chgData name="Eric Rutgers" userId="968a78f9-ea6e-4308-a09e-c8e1009acf50" providerId="ADAL" clId="{DBC64B37-7A03-40DD-9ED6-B19A7B729172}" dt="2024-11-14T15:07:37.910" v="7867" actId="6549"/>
          <ac:spMkLst>
            <pc:docMk/>
            <pc:sldMk cId="2756610727" sldId="2846"/>
            <ac:spMk id="3" creationId="{538C6C1B-87C6-9A09-89D7-931C61037F45}"/>
          </ac:spMkLst>
        </pc:spChg>
      </pc:sldChg>
      <pc:sldChg chg="modSp mod">
        <pc:chgData name="Eric Rutgers" userId="968a78f9-ea6e-4308-a09e-c8e1009acf50" providerId="ADAL" clId="{DBC64B37-7A03-40DD-9ED6-B19A7B729172}" dt="2024-11-14T15:13:58.093" v="7956" actId="113"/>
        <pc:sldMkLst>
          <pc:docMk/>
          <pc:sldMk cId="2808347531" sldId="2847"/>
        </pc:sldMkLst>
        <pc:spChg chg="mod">
          <ac:chgData name="Eric Rutgers" userId="968a78f9-ea6e-4308-a09e-c8e1009acf50" providerId="ADAL" clId="{DBC64B37-7A03-40DD-9ED6-B19A7B729172}" dt="2024-11-14T15:13:58.093" v="7956" actId="113"/>
          <ac:spMkLst>
            <pc:docMk/>
            <pc:sldMk cId="2808347531" sldId="2847"/>
            <ac:spMk id="2" creationId="{0F071ADC-EED2-9419-7E16-C41B1D359B46}"/>
          </ac:spMkLst>
        </pc:spChg>
        <pc:spChg chg="mod">
          <ac:chgData name="Eric Rutgers" userId="968a78f9-ea6e-4308-a09e-c8e1009acf50" providerId="ADAL" clId="{DBC64B37-7A03-40DD-9ED6-B19A7B729172}" dt="2024-11-14T15:02:05.709" v="7636" actId="6549"/>
          <ac:spMkLst>
            <pc:docMk/>
            <pc:sldMk cId="2808347531" sldId="2847"/>
            <ac:spMk id="3" creationId="{538C6C1B-87C6-9A09-89D7-931C61037F45}"/>
          </ac:spMkLst>
        </pc:spChg>
      </pc:sldChg>
      <pc:sldChg chg="del">
        <pc:chgData name="Eric Rutgers" userId="968a78f9-ea6e-4308-a09e-c8e1009acf50" providerId="ADAL" clId="{DBC64B37-7A03-40DD-9ED6-B19A7B729172}" dt="2024-10-24T13:25:13.011" v="5558" actId="47"/>
        <pc:sldMkLst>
          <pc:docMk/>
          <pc:sldMk cId="1127325263" sldId="2145707737"/>
        </pc:sldMkLst>
      </pc:sldChg>
      <pc:sldChg chg="del">
        <pc:chgData name="Eric Rutgers" userId="968a78f9-ea6e-4308-a09e-c8e1009acf50" providerId="ADAL" clId="{DBC64B37-7A03-40DD-9ED6-B19A7B729172}" dt="2024-10-24T13:25:13.011" v="5558" actId="47"/>
        <pc:sldMkLst>
          <pc:docMk/>
          <pc:sldMk cId="3412742252" sldId="2145707872"/>
        </pc:sldMkLst>
      </pc:sldChg>
      <pc:sldChg chg="del">
        <pc:chgData name="Eric Rutgers" userId="968a78f9-ea6e-4308-a09e-c8e1009acf50" providerId="ADAL" clId="{DBC64B37-7A03-40DD-9ED6-B19A7B729172}" dt="2024-10-24T13:25:13.011" v="5558" actId="47"/>
        <pc:sldMkLst>
          <pc:docMk/>
          <pc:sldMk cId="2737483861" sldId="21457078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64B38-9E14-403B-AF3C-4EB07975D793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0DDDD-A51B-40A2-B7B5-04D49DD864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826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0DDDD-A51B-40A2-B7B5-04D49DD8644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926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817C56-FF54-2041-BEB9-AB7BBC4A2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8CD6B7B-EFCD-BB47-3CCD-A80A30C14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A270E4-7487-DB03-AA43-2744E4CFB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85D-C30D-47E0-8C6D-97A22708A05A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91EFD9-C56C-4782-BB55-6BBC6954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C6D54A-2572-5E40-C4C8-65812C72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A5F4-E9AF-4A2D-9AA1-7BC8076B98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059307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437A02-B3B6-7FD1-1577-9CC40BEBB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405CD4D-6F3B-B718-BB88-FC950A3A9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28B510-20FA-266C-45BF-854010E91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85D-C30D-47E0-8C6D-97A22708A05A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E9565B-A70C-9B12-2511-ADB1B96F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E22DEE-73E2-549E-02A7-08AE4D3D4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A5F4-E9AF-4A2D-9AA1-7BC8076B98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476183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FC76EE2-538D-8FAF-1C1B-01B53E06F2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94A093C-5A44-D94F-1D8F-8B35C120D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4D5E4B-68DD-BC76-A3A8-91FECF65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85D-C30D-47E0-8C6D-97A22708A05A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CF66B7-C4F2-B2D0-E2E5-E9B4C797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E6DCD6-5E32-2EE4-688D-5C8DA59A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A5F4-E9AF-4A2D-9AA1-7BC8076B98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85860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F0842FA8-CFA5-440D-8CF1-06D876588DC8}"/>
              </a:ext>
            </a:extLst>
          </p:cNvPr>
          <p:cNvSpPr/>
          <p:nvPr userDrawn="1"/>
        </p:nvSpPr>
        <p:spPr>
          <a:xfrm>
            <a:off x="0" y="1304866"/>
            <a:ext cx="12192000" cy="5553134"/>
          </a:xfrm>
          <a:custGeom>
            <a:avLst/>
            <a:gdLst>
              <a:gd name="connsiteX0" fmla="*/ 3564335 w 12192000"/>
              <a:gd name="connsiteY0" fmla="*/ 895 h 5553134"/>
              <a:gd name="connsiteX1" fmla="*/ 11711384 w 12192000"/>
              <a:gd name="connsiteY1" fmla="*/ 1744460 h 5553134"/>
              <a:gd name="connsiteX2" fmla="*/ 12192000 w 12192000"/>
              <a:gd name="connsiteY2" fmla="*/ 1791807 h 5553134"/>
              <a:gd name="connsiteX3" fmla="*/ 12192000 w 12192000"/>
              <a:gd name="connsiteY3" fmla="*/ 5553134 h 5553134"/>
              <a:gd name="connsiteX4" fmla="*/ 0 w 12192000"/>
              <a:gd name="connsiteY4" fmla="*/ 5553134 h 5553134"/>
              <a:gd name="connsiteX5" fmla="*/ 0 w 12192000"/>
              <a:gd name="connsiteY5" fmla="*/ 909002 h 5553134"/>
              <a:gd name="connsiteX6" fmla="*/ 3564335 w 12192000"/>
              <a:gd name="connsiteY6" fmla="*/ 895 h 555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553134">
                <a:moveTo>
                  <a:pt x="3564335" y="895"/>
                </a:moveTo>
                <a:cubicBezTo>
                  <a:pt x="6280018" y="40871"/>
                  <a:pt x="8995701" y="1409278"/>
                  <a:pt x="11711384" y="1744460"/>
                </a:cubicBezTo>
                <a:lnTo>
                  <a:pt x="12192000" y="1791807"/>
                </a:lnTo>
                <a:lnTo>
                  <a:pt x="12192000" y="5553134"/>
                </a:lnTo>
                <a:lnTo>
                  <a:pt x="0" y="5553134"/>
                </a:lnTo>
                <a:lnTo>
                  <a:pt x="0" y="909002"/>
                </a:lnTo>
                <a:cubicBezTo>
                  <a:pt x="1188112" y="220186"/>
                  <a:pt x="2376223" y="-16594"/>
                  <a:pt x="3564335" y="895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E8E4E67-5FB7-44AD-879F-35FE4DBD58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720" y="23813"/>
            <a:ext cx="4360887" cy="2612171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8F79A5EF-0260-441E-BEE7-1B9F769431A7}"/>
              </a:ext>
            </a:extLst>
          </p:cNvPr>
          <p:cNvSpPr/>
          <p:nvPr userDrawn="1"/>
        </p:nvSpPr>
        <p:spPr>
          <a:xfrm>
            <a:off x="0" y="3389472"/>
            <a:ext cx="8153400" cy="23876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BC02F3DE-3197-49AB-96FF-E172C02C30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3733800"/>
            <a:ext cx="7024688" cy="874713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004080"/>
                </a:solidFill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AF9FA249-456B-4F9D-A37C-0ADE7AC14C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075" y="4678364"/>
            <a:ext cx="7024688" cy="874712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CF6519"/>
                </a:solidFill>
              </a:defRPr>
            </a:lvl1pPr>
          </a:lstStyle>
          <a:p>
            <a:pPr lvl="0"/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895424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60FB9EF1-443F-4C29-945A-834051604A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Klikken om tekst toe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4240F-F400-4D77-9599-7FE83B3B3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Klikken om titel toe te voegen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EC6DF06-7C73-444E-AB42-8D16111FF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5A5F4-E9AF-4A2D-9AA1-7BC8076B98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037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D624D5-4A8F-8DC8-2000-AF79805B1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D22A1A-EA8C-15F2-05CC-59CFBB9B6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E2405A-3EDD-C08A-99D2-45BEC8D6B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6C15-EDCC-4C78-80B2-8AC77C28389A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3AE734-638A-E1AB-5B8D-F798B98C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964C4A-BD63-22F2-32E7-564FB736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C266-98F1-4020-9ECD-3E9577D784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31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3C35B-9834-279A-A22A-55282D30C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650290-FE5B-7CC3-DE62-AC6D274C2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9403AE-7A3B-DE5E-30C0-40A03149B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85D-C30D-47E0-8C6D-97A22708A05A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C52FC1-7FF1-DBC0-6E4A-C656A1E2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229E1F-769B-F159-02C0-E05514AEB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A5F4-E9AF-4A2D-9AA1-7BC8076B98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92920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1F75A-653D-EF75-C72C-0E3D3A3C2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2DAEBA-A1E8-8040-5FFE-A925FD073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16C368C-DC04-45E5-4B5B-B9DAE022A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C5159B0-0EEC-6C7D-2030-04FF017F9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85D-C30D-47E0-8C6D-97A22708A05A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2472C8C-741D-FC1E-4820-97FD8BF41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3606775-8C65-0C29-212A-F87B8CBC0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A5F4-E9AF-4A2D-9AA1-7BC8076B98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558725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BCE0DC-C9D8-2F1A-3F9A-675E2371D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C8F138-28DB-A724-9257-EF29C3377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562F0BF-FA1E-8D9D-3E5E-8CF482618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93FC5D2-E4CB-B3E9-6921-1099C38E2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5950B51-2A80-43FC-EA5A-675079790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E282E81-788E-670E-05C9-BD6C541D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85D-C30D-47E0-8C6D-97A22708A05A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F388397-2BEC-4538-D9D8-C51DB24B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69BC278-26F7-A301-55FE-92E2D054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A5F4-E9AF-4A2D-9AA1-7BC8076B98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99122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21CB1-F1F6-8AD2-DD90-56B4DC0BB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F05AA75-6F27-DB7E-3971-DB24E2B1A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85D-C30D-47E0-8C6D-97A22708A05A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DF85110-1069-337B-1463-06BBDEA52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CE59546-5011-039D-9378-9426C730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A5F4-E9AF-4A2D-9AA1-7BC8076B98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5978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6265590-14B9-8BF3-FABA-65FA70DAF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85D-C30D-47E0-8C6D-97A22708A05A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84493F-B48A-6F68-2F08-0A5C4D499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DCECC45-34CA-F215-E92E-7B62B4D4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A5F4-E9AF-4A2D-9AA1-7BC8076B98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240639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B4BAF3-F9AD-482B-92E9-EDB463E2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DFBC8F-8A96-97DA-F118-81D06B1C1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14871F-8398-F2F2-8653-03F9B2663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DE84A4D-A203-F36A-0EA7-68DBADADF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85D-C30D-47E0-8C6D-97A22708A05A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9B68920-2B5E-B0D0-2DFC-F99F63789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9673D2-F679-BF76-1065-2F64DE187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A5F4-E9AF-4A2D-9AA1-7BC8076B98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59671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DB1E4-E55D-6293-7918-B0C438AE9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87AD452-1AEB-D7D7-982E-CD946EBC7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3956CB-AA8E-80B8-4706-F92DA811D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C61A772-0B6A-AE9B-1956-2352C7A42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85D-C30D-47E0-8C6D-97A22708A05A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75FB078-088D-FE13-BD3A-B5F07576A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1E92F62-B6F0-3D9E-A495-3449EC43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A5F4-E9AF-4A2D-9AA1-7BC8076B98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330572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BCF885B-2226-A17D-75D2-7888821D3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566E51-1CEC-D2F7-BD96-CDD4406FE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FCA585-92A5-8FA1-FFEA-D1949BD80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4A85D-C30D-47E0-8C6D-97A22708A05A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F5BC44-8FA6-55A1-46FD-0D49D782C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7EE94-ABFB-E6B0-44DF-A68D8A892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A5F4-E9AF-4A2D-9AA1-7BC8076B987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D343959-A008-F3A5-D436-D8BFFC9EB1E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647" y="23813"/>
            <a:ext cx="221296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5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5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9EDD94A-B516-4A65-8D7D-0F1E76F565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Ledenvergadering VGKTC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BC9603-5F27-4715-B235-FDA1569F59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Nijverdal, 19 november 2024</a:t>
            </a:r>
          </a:p>
        </p:txBody>
      </p:sp>
    </p:spTree>
    <p:extLst>
      <p:ext uri="{BB962C8B-B14F-4D97-AF65-F5344CB8AC3E}">
        <p14:creationId xmlns:p14="http://schemas.microsoft.com/office/powerpoint/2010/main" val="3250355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71ADC-EED2-9419-7E16-C41B1D35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Transitieplan</a:t>
            </a:r>
            <a:br>
              <a:rPr lang="nl-N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sz="2400" b="1" dirty="0">
                <a:solidFill>
                  <a:schemeClr val="accent2"/>
                </a:solidFill>
              </a:rPr>
              <a:t>Voorrangregels invaren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55BEB6EE-48F9-8280-7462-053D535784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648096"/>
              </p:ext>
            </p:extLst>
          </p:nvPr>
        </p:nvGraphicFramePr>
        <p:xfrm>
          <a:off x="838200" y="1825625"/>
          <a:ext cx="10515600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43664761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22487312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299332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51235825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08962938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84894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Dekkings-</a:t>
                      </a:r>
                    </a:p>
                    <a:p>
                      <a:r>
                        <a:rPr lang="nl-NL" dirty="0"/>
                        <a:t>graad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Voorziening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MVEV+OR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Solidariteits-reserve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Compensatie afschaffing doorsnee-systematiek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Invaren in persoonlijke </a:t>
                      </a:r>
                      <a:r>
                        <a:rPr lang="nl-NL" dirty="0" err="1"/>
                        <a:t>pensioen-vermogen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206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accent2"/>
                          </a:solidFill>
                        </a:rPr>
                        <a:t>2,0% vermogen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accent2"/>
                          </a:solidFill>
                        </a:rPr>
                        <a:t>4,0% vermogen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accent2"/>
                          </a:solidFill>
                        </a:rPr>
                        <a:t>1,5% vermogen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081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102%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0,0%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471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104%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0,0%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30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0,0%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857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0,0%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353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158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746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393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11,0%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02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19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71ADC-EED2-9419-7E16-C41B1D35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Transitieplan</a:t>
            </a:r>
            <a:br>
              <a:rPr lang="nl-N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sz="2400" b="1" dirty="0">
                <a:solidFill>
                  <a:schemeClr val="accent2"/>
                </a:solidFill>
              </a:rPr>
              <a:t>Solidariteitsreserve (SR)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8C6C1B-87C6-9A09-89D7-931C61037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40453" cy="4351338"/>
          </a:xfrm>
        </p:spPr>
        <p:txBody>
          <a:bodyPr>
            <a:normAutofit lnSpcReduction="10000"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Vulling SR: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Bij aanvang, mits voldoende dekkingsgraad wordt de SR gevuld met 4% van het vermogen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Vulling met 4% positieve overrendement van alle deelnemers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Aanwending SR: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Bij daling van de uitkering aan een uitkeringsgerechtigde wordt de uitkering in dat jaar aangevuld tot het niveau van het voorgaand jaar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Er wordt jaarlijks maximaal 20% van de reserve ingezet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Maximum van reserve bedraagt 6% van het vermogen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Dan geen overrendement meer toevoegen en overschot teruggeven aan deelnemers</a:t>
            </a:r>
          </a:p>
          <a:p>
            <a:pPr lvl="1"/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591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71ADC-EED2-9419-7E16-C41B1D35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Transitieplan</a:t>
            </a:r>
            <a:br>
              <a:rPr lang="nl-N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sz="2400" b="1" dirty="0">
                <a:solidFill>
                  <a:schemeClr val="accent2"/>
                </a:solidFill>
              </a:rPr>
              <a:t>Compensatie afschaffing doorsneesystematiek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8C6C1B-87C6-9A09-89D7-931C61037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Sociale partners zijn van mening dat nadelen van afschaffen van de doorsneesystematiek zo adequaat mogelijk gecompenseerd moeten worden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Compensatie wordt bepaald per leeftijdscohort waarbij naar verschil in verwacht pensioen in de nieuwe en huidige regeling wordt gekeken rekening houdend met voordelen uit invaren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Compensatie wordt ineens op transitiedatum toegekend en voor zover mogelijk uit aanwezig vermogen van </a:t>
            </a:r>
            <a:r>
              <a:rPr lang="nl-NL" dirty="0" err="1">
                <a:solidFill>
                  <a:schemeClr val="accent1">
                    <a:lumMod val="75000"/>
                  </a:schemeClr>
                </a:solidFill>
              </a:rPr>
              <a:t>Bpf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 MITT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Op basis van berekeningen per 31 december 2023 1,5% van het vermogen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Exacte omvang wordt kort voor het transitiemoment herijkt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Bestuur heeft een maximum van 2,5% van het vermogen bepaald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6226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71ADC-EED2-9419-7E16-C41B1D35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Transitieplan</a:t>
            </a:r>
            <a:br>
              <a:rPr lang="nl-N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sz="2400" b="1" dirty="0">
                <a:solidFill>
                  <a:schemeClr val="accent2"/>
                </a:solidFill>
              </a:rPr>
              <a:t>Interne collectieve waardeoverdracht (invaren)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8C6C1B-87C6-9A09-89D7-931C61037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Alle opgebouwde en ingegane pensioenen worden omgezet naar een persoonlijk pensioenvermogen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Wetgeving: invaren is standaard en geen individueel bezwaarrecht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Bij surplus op invaardatum verhoging van de pensioenuitkering maar verhoging is afhankelijk van leeftijd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Verhoging uitkering neemt af met oplopen van leeftijd</a:t>
            </a:r>
          </a:p>
          <a:p>
            <a:pPr lvl="1"/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124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39546-78F3-BC3C-A51C-56E480AD9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j-cs"/>
              </a:rPr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5DB3CC-7D76-2607-5D6A-8FD88DFB0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8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Financiële positie fonds en gevolgen voor pensioenen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Dekkingsgraadontwikkeling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Verhoging pensioenen 2022 t/m 2024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Wet Toekomst Pensioenen (WTP)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Wetgeving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Mijlpalen MITT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Transitieplan Sociale Partners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862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95ED6-AC51-1A20-A057-A9B1B0262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Dekkingsgraadontwikkeling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5EEA23-5F42-32F0-2644-D1C80A6F2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5874"/>
            <a:ext cx="10515600" cy="4701089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208F6D-A287-A266-4D80-B041A3A23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64" y="1315617"/>
            <a:ext cx="7841459" cy="5386966"/>
          </a:xfrm>
          <a:prstGeom prst="rect">
            <a:avLst/>
          </a:prstGeom>
        </p:spPr>
      </p:pic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84419BA1-4FEC-2CC3-0DEE-1426BCBE3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329859"/>
              </p:ext>
            </p:extLst>
          </p:nvPr>
        </p:nvGraphicFramePr>
        <p:xfrm>
          <a:off x="8935587" y="3105785"/>
          <a:ext cx="2977250" cy="175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0066">
                  <a:extLst>
                    <a:ext uri="{9D8B030D-6E8A-4147-A177-3AD203B41FA5}">
                      <a16:colId xmlns:a16="http://schemas.microsoft.com/office/drawing/2014/main" val="2173167851"/>
                    </a:ext>
                  </a:extLst>
                </a:gridCol>
                <a:gridCol w="868592">
                  <a:extLst>
                    <a:ext uri="{9D8B030D-6E8A-4147-A177-3AD203B41FA5}">
                      <a16:colId xmlns:a16="http://schemas.microsoft.com/office/drawing/2014/main" val="1073023818"/>
                    </a:ext>
                  </a:extLst>
                </a:gridCol>
                <a:gridCol w="868592">
                  <a:extLst>
                    <a:ext uri="{9D8B030D-6E8A-4147-A177-3AD203B41FA5}">
                      <a16:colId xmlns:a16="http://schemas.microsoft.com/office/drawing/2014/main" val="4037768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31-12-2023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31-10-2024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405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Actuele DG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116,3%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118,5%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45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Beleids DG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121,1%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119,7%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633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Vereist DG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119,0%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119,0%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142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04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5A6639-408D-C171-5565-F026DE5E4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Toeslagverlening 2022 t/m 2024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F0BEB1-C4A4-6A64-FDC0-A1FD75C2A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2022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Inflatiecijfer 3,28%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Geen toeslag per 1 januari 2022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Per 1 oktober 2022 inhaal gemiste toeslag 2022: 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3,28%</a:t>
            </a: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2023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Inflatiecijfer = 10,72% 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Per 1 januari 2023 toeslag 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3,50%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2024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Inflatiecijfer = 3,51% 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Per 1 januari 2024 toeslag 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3,51% 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(ivm versoepelde regels)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Op basis van standaard regels zou dit lager zijn geweest: 1,20%</a:t>
            </a:r>
          </a:p>
          <a:p>
            <a:pPr lvl="1"/>
            <a:endParaRPr lang="nl-NL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9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71ADC-EED2-9419-7E16-C41B1D35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Wetgeving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8C6C1B-87C6-9A09-89D7-931C61037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Wet Toekomst Pensioenen is vanaf 1 juli 2023 van kracht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Uiterlijk 1 januari 2025 transitieplan sociale partners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Uiterlijk 1 juli 2025 implementatieplan pensioenfonds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Uiterlijk 1 januari 2028 daadwerkelijke implementatie</a:t>
            </a:r>
          </a:p>
          <a:p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1404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71ADC-EED2-9419-7E16-C41B1D35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Mijlpalen MITT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8C6C1B-87C6-9A09-89D7-931C61037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Transitieplan sociale partners 1 juli 2024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Implementatieplan pensioenfonds 1 januari 2025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Implementatie nieuwe pensioenregeling 1 januari 2026</a:t>
            </a:r>
          </a:p>
          <a:p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603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71ADC-EED2-9419-7E16-C41B1D35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Transitieplan</a:t>
            </a:r>
            <a:br>
              <a:rPr lang="nl-N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sz="2400" b="1" dirty="0">
                <a:solidFill>
                  <a:schemeClr val="accent2"/>
                </a:solidFill>
              </a:rPr>
              <a:t>Inhoud</a:t>
            </a:r>
            <a:endParaRPr lang="nl-N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8C6C1B-87C6-9A09-89D7-931C61037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Doelstellingen sociale partners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Doel stabiele uitkering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Voorrangsregels invaren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Solidariteitsreserve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Compensatie afschaffing doorsneesystematiek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Interne collectieve waardeoverdracht (invaren)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8347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71ADC-EED2-9419-7E16-C41B1D35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Transitieplan</a:t>
            </a:r>
            <a:br>
              <a:rPr lang="nl-N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sz="2400" b="1" dirty="0">
                <a:solidFill>
                  <a:schemeClr val="accent2"/>
                </a:solidFill>
              </a:rPr>
              <a:t>Doelstellingen sociale partners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8C6C1B-87C6-9A09-89D7-931C61037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Verplichtstelling niet ter discussie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Impact stelselwijziging evenwichtig over groepen verdelen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Ontzorgen/keuzestress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Schaalvoordelen via groei niet blokkeren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Betaalbaar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Behoud van koopkracht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Stabiele (verwachte) uitkering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Conclusie doelstellingen worden eerder gehaald met de </a:t>
            </a:r>
            <a:r>
              <a:rPr lang="nl-NL" i="1" u="sng" dirty="0">
                <a:solidFill>
                  <a:schemeClr val="accent1">
                    <a:lumMod val="75000"/>
                  </a:schemeClr>
                </a:solidFill>
              </a:rPr>
              <a:t>solidaire premieregeling </a:t>
            </a:r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dan met de flexibele premieregeling</a:t>
            </a:r>
          </a:p>
          <a:p>
            <a:pPr lvl="1"/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3875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71ADC-EED2-9419-7E16-C41B1D35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Transitieplan</a:t>
            </a:r>
            <a:br>
              <a:rPr lang="nl-N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sz="2400" b="1" dirty="0">
                <a:solidFill>
                  <a:schemeClr val="accent2"/>
                </a:solidFill>
              </a:rPr>
              <a:t>Doel stabiele uitkering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8C6C1B-87C6-9A09-89D7-931C61037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Middelen: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Spreiding rendement</a:t>
            </a:r>
          </a:p>
          <a:p>
            <a:pPr lvl="1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Solidariteitsreserve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Spreiding dempt behaalde rendementen zowel positief als negatief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Spreidingsperiode 3 jaar  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Solidariteitsreserve draagt bij aan voorkomen of beperken van verlagingen van pensioenuitkeringen</a:t>
            </a:r>
          </a:p>
          <a:p>
            <a:pPr marL="0" indent="0">
              <a:buNone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5661072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AF4C93F8D0D4428D923613C735EBB6" ma:contentTypeVersion="26" ma:contentTypeDescription="Een nieuw document maken." ma:contentTypeScope="" ma:versionID="82709a9be8674732203c043a0de069eb">
  <xsd:schema xmlns:xsd="http://www.w3.org/2001/XMLSchema" xmlns:xs="http://www.w3.org/2001/XMLSchema" xmlns:p="http://schemas.microsoft.com/office/2006/metadata/properties" xmlns:ns2="http://schemas.debble.com/" xmlns:ns3="4ce6eee4-c65f-40e0-99ae-4998d863a244" xmlns:ns4="81cfa4fe-fcee-4102-bfa1-9f5dd817554a" targetNamespace="http://schemas.microsoft.com/office/2006/metadata/properties" ma:root="true" ma:fieldsID="7fb610dcbe21649b7012d5edb4fe355e" ns2:_="" ns3:_="" ns4:_="">
    <xsd:import namespace="http://schemas.debble.com/"/>
    <xsd:import namespace="4ce6eee4-c65f-40e0-99ae-4998d863a244"/>
    <xsd:import namespace="81cfa4fe-fcee-4102-bfa1-9f5dd817554a"/>
    <xsd:element name="properties">
      <xsd:complexType>
        <xsd:sequence>
          <xsd:element name="documentManagement">
            <xsd:complexType>
              <xsd:all>
                <xsd:element ref="ns2:eCPredefinedTax1TaxHTField0" minOccurs="0"/>
                <xsd:element ref="ns3:TaxCatchAll" minOccurs="0"/>
                <xsd:element ref="ns2:eCPredefinedTax2TaxHTField0" minOccurs="0"/>
                <xsd:element ref="ns2:eCPredefinedTax3TaxHTField0" minOccurs="0"/>
                <xsd:element ref="ns2:eCPredefinedTax4TaxHTField0" minOccurs="0"/>
                <xsd:element ref="ns2:eCPredefinedTax5TaxHTField0" minOccurs="0"/>
                <xsd:element ref="ns3:TaxKeywordTaxHTFiel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3:SharedWithUsers" minOccurs="0"/>
                <xsd:element ref="ns3:SharedWithDetail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debble.com/" elementFormDefault="qualified">
    <xsd:import namespace="http://schemas.microsoft.com/office/2006/documentManagement/types"/>
    <xsd:import namespace="http://schemas.microsoft.com/office/infopath/2007/PartnerControls"/>
    <xsd:element name="eCPredefinedTax1TaxHTField0" ma:index="9" nillable="true" ma:taxonomy="true" ma:internalName="eCPredefinedTax1TaxHTField0" ma:taxonomyFieldName="eCPredefinedTax1" ma:displayName="Predefined Taxonomy 1_hidden" ma:default="" ma:fieldId="{7fdde5b0-2916-474f-b399-f577ad8e9d17}" ma:taxonomyMulti="true" ma:sspId="5315f6a8-e14b-4d68-be42-6c02ce34e467" ma:termSetId="ec044ec7-ef57-4853-1337-b588a5c4b0b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PredefinedTax2TaxHTField0" ma:index="12" nillable="true" ma:taxonomy="true" ma:internalName="eCPredefinedTax2TaxHTField0" ma:taxonomyFieldName="eCPredefinedTax2" ma:displayName="Predefined Taxonomy 2_hidden" ma:default="" ma:fieldId="{767c497d-0d92-4ca7-aef7-8ded43da1413}" ma:taxonomyMulti="true" ma:sspId="5315f6a8-e14b-4d68-be42-6c02ce34e467" ma:termSetId="ec044ec7-ef57-4853-1337-b588a5c4b0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PredefinedTax3TaxHTField0" ma:index="14" nillable="true" ma:taxonomy="true" ma:internalName="eCPredefinedTax3TaxHTField0" ma:taxonomyFieldName="eCPredefinedTax3" ma:displayName="Predefined Taxonomy 3_hidden" ma:default="" ma:fieldId="{ab9f6acd-819f-4e6d-af4d-6d6054b7a1c1}" ma:taxonomyMulti="true" ma:sspId="5315f6a8-e14b-4d68-be42-6c02ce34e467" ma:termSetId="ec044ec7-ef57-4853-1337-b588a5c4b0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PredefinedTax4TaxHTField0" ma:index="16" nillable="true" ma:taxonomy="true" ma:internalName="eCPredefinedTax4TaxHTField0" ma:taxonomyFieldName="eCPredefinedTax4" ma:displayName="Predefined Taxonomy 4_hidden" ma:default="" ma:fieldId="{36bc0eae-d37b-4e8d-be00-714dda25ed5d}" ma:taxonomyMulti="true" ma:sspId="5315f6a8-e14b-4d68-be42-6c02ce34e467" ma:termSetId="ec044ec7-ef57-4853-1337-b588a5c4b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PredefinedTax5TaxHTField0" ma:index="18" nillable="true" ma:taxonomy="true" ma:internalName="eCPredefinedTax5TaxHTField0" ma:taxonomyFieldName="eCPredefinedTax5" ma:displayName="Predefined Taxonomy 5_hidden" ma:default="" ma:fieldId="{4da65b72-4427-4385-8d83-9a30a8d129b3}" ma:taxonomyMulti="true" ma:sspId="5315f6a8-e14b-4d68-be42-6c02ce34e467" ma:termSetId="ec044ec7-ef57-4853-1337-b588a5c4b0b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6eee4-c65f-40e0-99ae-4998d863a24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9236f533-bc74-4519-ad4d-a199cc764f9c}" ma:internalName="TaxCatchAll" ma:showField="CatchAllData" ma:web="4ce6eee4-c65f-40e0-99ae-4998d863a2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0" nillable="true" ma:taxonomy="true" ma:internalName="TaxKeywordTaxHTField" ma:taxonomyFieldName="TaxKeyword" ma:displayName="Ondernemingstrefwoorden" ma:fieldId="{23f27201-bee3-471e-b2e7-b64fd8b7ca38}" ma:taxonomyMulti="true" ma:sspId="5315f6a8-e14b-4d68-be42-6c02ce34e46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3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fa4fe-fcee-4102-bfa1-9f5dd81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4" nillable="true" ma:displayName="Tags" ma:internalName="MediaServiceAutoTags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30" nillable="true" ma:displayName="Location" ma:internalName="MediaServiceLocation" ma:readOnly="true">
      <xsd:simpleType>
        <xsd:restriction base="dms:Text"/>
      </xsd:simpleType>
    </xsd:element>
    <xsd:element name="MediaLengthInSeconds" ma:index="3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PredefinedTax2TaxHTField0 xmlns="http://schemas.debble.com/">
      <Terms xmlns="http://schemas.microsoft.com/office/infopath/2007/PartnerControls"/>
    </eCPredefinedTax2TaxHTField0>
    <TaxCatchAll xmlns="4ce6eee4-c65f-40e0-99ae-4998d863a244"/>
    <eCPredefinedTax1TaxHTField0 xmlns="http://schemas.debble.com/">
      <Terms xmlns="http://schemas.microsoft.com/office/infopath/2007/PartnerControls"/>
    </eCPredefinedTax1TaxHTField0>
    <eCPredefinedTax5TaxHTField0 xmlns="http://schemas.debble.com/">
      <Terms xmlns="http://schemas.microsoft.com/office/infopath/2007/PartnerControls"/>
    </eCPredefinedTax5TaxHTField0>
    <eCPredefinedTax4TaxHTField0 xmlns="http://schemas.debble.com/">
      <Terms xmlns="http://schemas.microsoft.com/office/infopath/2007/PartnerControls"/>
    </eCPredefinedTax4TaxHTField0>
    <TaxKeywordTaxHTField xmlns="4ce6eee4-c65f-40e0-99ae-4998d863a244">
      <Terms xmlns="http://schemas.microsoft.com/office/infopath/2007/PartnerControls"/>
    </TaxKeywordTaxHTField>
    <eCPredefinedTax3TaxHTField0 xmlns="http://schemas.debble.com/">
      <Terms xmlns="http://schemas.microsoft.com/office/infopath/2007/PartnerControls"/>
    </eCPredefinedTax3TaxHTField0>
  </documentManagement>
</p:properties>
</file>

<file path=customXml/itemProps1.xml><?xml version="1.0" encoding="utf-8"?>
<ds:datastoreItem xmlns:ds="http://schemas.openxmlformats.org/officeDocument/2006/customXml" ds:itemID="{CCCE16E9-06F1-4420-8FB3-82BC82DAC2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68D9BF-D1B9-48B9-A12F-9597A2931A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debble.com/"/>
    <ds:schemaRef ds:uri="4ce6eee4-c65f-40e0-99ae-4998d863a244"/>
    <ds:schemaRef ds:uri="81cfa4fe-fcee-4102-bfa1-9f5dd81755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C3CAF0-1569-4A62-8F62-E7F61FF322F9}">
  <ds:schemaRefs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4ce6eee4-c65f-40e0-99ae-4998d863a244"/>
    <ds:schemaRef ds:uri="http://schemas.openxmlformats.org/package/2006/metadata/core-properties"/>
    <ds:schemaRef ds:uri="81cfa4fe-fcee-4102-bfa1-9f5dd817554a"/>
    <ds:schemaRef ds:uri="http://schemas.debble.com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3119</TotalTime>
  <Words>624</Words>
  <Application>Microsoft Office PowerPoint</Application>
  <PresentationFormat>Breedbeeld</PresentationFormat>
  <Paragraphs>164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Wingdings</vt:lpstr>
      <vt:lpstr>Kantoorthema</vt:lpstr>
      <vt:lpstr>PowerPoint-presentatie</vt:lpstr>
      <vt:lpstr>Agenda</vt:lpstr>
      <vt:lpstr>Dekkingsgraadontwikkeling </vt:lpstr>
      <vt:lpstr>Toeslagverlening 2022 t/m 2024</vt:lpstr>
      <vt:lpstr>Wetgeving</vt:lpstr>
      <vt:lpstr>Mijlpalen MITT</vt:lpstr>
      <vt:lpstr>Transitieplan Inhoud</vt:lpstr>
      <vt:lpstr>Transitieplan Doelstellingen sociale partners</vt:lpstr>
      <vt:lpstr>Transitieplan Doel stabiele uitkering</vt:lpstr>
      <vt:lpstr>Transitieplan Voorrangregels invaren</vt:lpstr>
      <vt:lpstr>Transitieplan Solidariteitsreserve (SR)</vt:lpstr>
      <vt:lpstr>Transitieplan Compensatie afschaffing doorsneesystematiek</vt:lpstr>
      <vt:lpstr>Transitieplan Interne collectieve waardeoverdracht (invaren)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Eric</dc:creator>
  <cp:lastModifiedBy>jeroen.wigbels@outlook.com</cp:lastModifiedBy>
  <cp:revision>43</cp:revision>
  <dcterms:created xsi:type="dcterms:W3CDTF">2021-09-30T12:33:57Z</dcterms:created>
  <dcterms:modified xsi:type="dcterms:W3CDTF">2024-11-14T19:16:56Z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0x01010062AF4C93F8D0D4428D923613C735EBB6</vt:lpwstr>
  </property>
  <property fmtid="{D5CDD505-2E9C-101B-9397-08002B2CF9AE}" pid="3" name="TaxKeyword">
    <vt:lpwstr/>
  </property>
  <property fmtid="{D5CDD505-2E9C-101B-9397-08002B2CF9AE}" pid="4" name="eCPredefinedTax5">
    <vt:lpwstr/>
  </property>
  <property fmtid="{D5CDD505-2E9C-101B-9397-08002B2CF9AE}" pid="5" name="eCPredefinedTax3">
    <vt:lpwstr/>
  </property>
  <property fmtid="{D5CDD505-2E9C-101B-9397-08002B2CF9AE}" pid="6" name="eCPredefinedTax1">
    <vt:lpwstr/>
  </property>
  <property fmtid="{D5CDD505-2E9C-101B-9397-08002B2CF9AE}" pid="7" name="eCPredefinedTax4">
    <vt:lpwstr/>
  </property>
  <property fmtid="{D5CDD505-2E9C-101B-9397-08002B2CF9AE}" pid="8" name="eCPredefinedTax2">
    <vt:lpwstr/>
  </property>
</Properties>
</file>